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AF40-557B-4418-ADA8-3C43BEADB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629ED7-BAE7-4E6A-B770-9C80081A6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572EC-DF4E-456B-AF74-7530B2F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13395-A62A-46B1-83BA-AB737509D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DE3C9-DB7E-4FBD-86C3-4A0590C9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5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7A074-FB83-45FA-BCC0-4E6CE8C23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93A55-F627-41DD-9834-F934E8379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CE750-A0B3-4264-8018-DDE594455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9F593-7857-4AC0-8C45-C11F04A3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FD17B-3166-47AF-A41E-577FFBE44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98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F4663A-F10A-4006-9951-35CD953EDF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B026E-152F-43B1-B47A-563873B91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70C0B-BAEF-4E14-8F5B-0F17C11E8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F4840-CAFB-4261-888B-55C48599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81492-0DF8-4EE5-99FC-0AB4C74E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7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09BD8-1654-4D97-81B8-62B48CA06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1D926-AC72-411C-AD07-D87B36535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41892C-F269-4764-9E18-B5EF67B87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667A7-F614-4FCC-AE5B-7E5FA229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882A8-3B2D-4152-B2DE-4158B5AB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BF565-2EB3-47E3-AE96-EC3057961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3D9F0-B855-4F41-BD03-C76423836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C581C-37CA-4A68-9E0D-E7DFDF73C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B87CD-017D-4FA1-A393-04AD14026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EA647-EE91-4A71-91C1-93E4A33E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8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612A7-A152-4D50-8C24-D090160A3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294CE-1497-4002-B91E-4A96D6A9B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BC402-9560-45E0-A467-A11794E5E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F92BA-F06E-4DD8-B5F9-2CA266BD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A32AA-E248-4932-9EAB-16D5817E9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6752D-ACBE-435B-87C7-A8CA164F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2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E0741-D5DB-44F9-977F-FCEA6763A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F9D4C-71DC-478A-89A7-4BEA8EB1D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87CF8B-57A5-451A-B93B-B3FE4A075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376CD9-1561-4290-B6A9-DAD516B46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EB6C5-934A-4338-AEDF-7FA2A83AB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8395F-A13B-48FF-B5A4-32DDB28DE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FE33F-E5D2-4BCE-AF53-07F71E8A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617832-47AC-494F-8657-87E0229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1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715E3-A52E-49CB-A42E-67FC5ACF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E8CBEB-D251-4772-B243-FA1C2C2A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CF09FD-0E2A-4603-9E12-A1891D7EC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E5487-AB3E-48DD-A69D-A7660DE7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C5225D-7609-4D0B-840F-ECEF4BE1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6C85C-72AA-4E75-A192-976C23A5B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9722B-BC2F-4258-B2A7-C266BF9BF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6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C78A5-D7DE-4933-B34F-5A35618F2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B7D7A-7303-483F-A4E3-AD8CD27DB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4093C-583B-4FC6-960B-BC863A223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8D692-D43C-4C5E-A74B-BD55C537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DDAC7-EB43-4727-A623-EDE294A6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AA7E16-9EF6-4CC3-A920-3129F050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3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4A402-E060-477F-BB94-2381CED4B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30A4FF-22C4-419C-91B7-337891AAB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3CA79-03E3-4395-9883-5910FA7C3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20671-C85A-4751-96FC-F1C7AD03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5C58D-17FB-4FBF-A887-A05691E36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20E90-9B62-4176-B61D-CCF09AAF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9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3E9163-1857-4C02-AA26-403F89C10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A9802-3ED6-4632-B4FC-F7AD94190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04953-A8A2-4E68-AF43-62B5DAE97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403B-9A26-47B8-9702-AA37AFE528AB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A2574-FC8B-40B3-BE23-CBCFFB6CE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08D26-6066-4988-8CD4-BDB92EDE4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CBC1F-0CC6-46CA-A445-5DC30215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7E89DB1-0BB3-40A3-AA56-6937170A8720}"/>
              </a:ext>
            </a:extLst>
          </p:cNvPr>
          <p:cNvSpPr/>
          <p:nvPr/>
        </p:nvSpPr>
        <p:spPr>
          <a:xfrm>
            <a:off x="866775" y="933450"/>
            <a:ext cx="8947785" cy="5210175"/>
          </a:xfrm>
          <a:prstGeom prst="roundRect">
            <a:avLst/>
          </a:prstGeom>
          <a:solidFill>
            <a:srgbClr val="FCD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F4189E-1986-4FA8-A339-7316770F8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60" y="1377123"/>
            <a:ext cx="4322827" cy="43228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3A55DD-3724-4FCE-8D92-D472DBB8026D}"/>
              </a:ext>
            </a:extLst>
          </p:cNvPr>
          <p:cNvSpPr txBox="1"/>
          <p:nvPr/>
        </p:nvSpPr>
        <p:spPr>
          <a:xfrm>
            <a:off x="2255521" y="2215097"/>
            <a:ext cx="318733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/>
              <a:t>pHi</a:t>
            </a:r>
            <a:endParaRPr lang="en-US" sz="2800" u="sng" dirty="0"/>
          </a:p>
          <a:p>
            <a:pPr>
              <a:spcAft>
                <a:spcPts val="600"/>
              </a:spcAft>
            </a:pPr>
            <a:r>
              <a:rPr lang="en-US" sz="1600" dirty="0"/>
              <a:t>Influenced by </a:t>
            </a:r>
            <a:r>
              <a:rPr lang="en-US" sz="1600" dirty="0" err="1"/>
              <a:t>pHe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600" dirty="0"/>
              <a:t>Maintains intracellular homeostasis 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Regulates protein conformation, glycolysis, enzymatic activity, cell division, differentiation, membrane transport, cell communication, cytoskeleton elements and microtubule dynamics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C6AAC8-1AF3-47CC-B859-820CEEB73208}"/>
              </a:ext>
            </a:extLst>
          </p:cNvPr>
          <p:cNvSpPr txBox="1"/>
          <p:nvPr/>
        </p:nvSpPr>
        <p:spPr>
          <a:xfrm>
            <a:off x="6431550" y="2215097"/>
            <a:ext cx="265148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/>
              <a:t>pHe</a:t>
            </a:r>
            <a:endParaRPr lang="en-US" sz="2800" u="sng" dirty="0"/>
          </a:p>
          <a:p>
            <a:pPr>
              <a:spcAft>
                <a:spcPts val="600"/>
              </a:spcAft>
            </a:pPr>
            <a:r>
              <a:rPr lang="en-GB" sz="1600" dirty="0"/>
              <a:t>Minimizes stress to embryos through its influence on </a:t>
            </a:r>
            <a:r>
              <a:rPr lang="en-GB" sz="1600" dirty="0" err="1"/>
              <a:t>pHi</a:t>
            </a:r>
            <a:endParaRPr lang="en-GB" sz="1600" dirty="0"/>
          </a:p>
          <a:p>
            <a:pPr>
              <a:spcAft>
                <a:spcPts val="600"/>
              </a:spcAft>
            </a:pPr>
            <a:r>
              <a:rPr lang="en-GB" sz="1600" dirty="0"/>
              <a:t>A range of 7.2-7.4 is usually aimed for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161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Reason</dc:creator>
  <cp:lastModifiedBy>Beth Reason</cp:lastModifiedBy>
  <cp:revision>4</cp:revision>
  <dcterms:created xsi:type="dcterms:W3CDTF">2019-06-06T07:59:17Z</dcterms:created>
  <dcterms:modified xsi:type="dcterms:W3CDTF">2019-06-06T09:13:37Z</dcterms:modified>
</cp:coreProperties>
</file>